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binaries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positive:</a:t>
            </a:r>
            <a:r>
              <a:rPr lang="en-US" dirty="0"/>
              <a:t> </a:t>
            </a:r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Dibjuar</a:t>
            </a:r>
            <a:r>
              <a:rPr lang="es-PA" dirty="0" smtClean="0"/>
              <a:t>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porciónm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a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189867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/>
                <a:gridCol w="2092459"/>
                <a:gridCol w="2092459"/>
                <a:gridCol w="2092459"/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para 4 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5%</a:t>
            </a:r>
          </a:p>
          <a:p>
            <a:pPr lvl="1"/>
            <a:r>
              <a:rPr lang="es-PA" dirty="0"/>
              <a:t>Formato IEEE no más de 5 páginas = 2%</a:t>
            </a:r>
          </a:p>
          <a:p>
            <a:pPr lvl="1"/>
            <a:r>
              <a:rPr lang="es-PA" dirty="0"/>
              <a:t>Defensa al grupo = 3</a:t>
            </a:r>
            <a:r>
              <a:rPr lang="es-PA" dirty="0" smtClean="0"/>
              <a:t>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4731</TotalTime>
  <Words>10758</Words>
  <Application>Microsoft Office PowerPoint</Application>
  <PresentationFormat>Panorámica</PresentationFormat>
  <Paragraphs>1605</Paragraphs>
  <Slides>214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214</vt:i4>
      </vt:variant>
    </vt:vector>
  </HeadingPairs>
  <TitlesOfParts>
    <vt:vector size="218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349</cp:revision>
  <cp:lastPrinted>2019-02-19T17:02:12Z</cp:lastPrinted>
  <dcterms:created xsi:type="dcterms:W3CDTF">2018-02-28T08:20:25Z</dcterms:created>
  <dcterms:modified xsi:type="dcterms:W3CDTF">2019-02-19T17:02:38Z</dcterms:modified>
</cp:coreProperties>
</file>